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4" r:id="rId38"/>
    <p:sldId id="292" r:id="rId39"/>
    <p:sldId id="293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0" r:id="rId55"/>
    <p:sldId id="309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2" r:id="rId67"/>
    <p:sldId id="323" r:id="rId68"/>
    <p:sldId id="321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A4B420-464A-4A5E-BFE9-D7804DC26A11}">
          <p14:sldIdLst>
            <p14:sldId id="256"/>
            <p14:sldId id="257"/>
            <p14:sldId id="262"/>
            <p14:sldId id="258"/>
            <p14:sldId id="259"/>
            <p14:sldId id="260"/>
            <p14:sldId id="261"/>
          </p14:sldIdLst>
        </p14:section>
        <p14:section name="Untitled Section" id="{21CB86AD-1467-4C62-B7E8-3CCF2EF6169F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4"/>
            <p14:sldId id="292"/>
            <p14:sldId id="293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10"/>
            <p14:sldId id="309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1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3" d="100"/>
          <a:sy n="53" d="100"/>
        </p:scale>
        <p:origin x="2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9F3EE-7628-DB08-1441-60824D97C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3940C-E7FA-6632-75FA-46FC2A2F1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BA97C-5F34-F6D4-1D9A-2044A0899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F8B4-BFF1-43DB-8B04-F154E134DE43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DADA3-92AD-F4F6-AEBD-C1141C711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77FD7-68F2-46DA-BD67-3F2F0151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308A-ECB1-4243-91EA-0A75279E2F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036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5D13E-0B46-62DB-CAE5-D691D025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5E4173-0F42-FF57-E258-698C8ABCA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D9552-BFE3-1E08-1D07-49E0395FB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F8B4-BFF1-43DB-8B04-F154E134DE43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7E8A3-9509-5B7A-BBA8-05BC6F5B8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B0D5E-D217-FB37-1BC0-C458E71D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308A-ECB1-4243-91EA-0A75279E2F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910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953A3A-7477-07BE-C8E8-89B87DE420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1E119-11AF-30E3-9334-68B1417825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05ED2-EF4C-D5C2-0CCE-53311143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F8B4-BFF1-43DB-8B04-F154E134DE43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FCEE1-AEBE-66D7-A821-890E415F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AF22B-2022-B6A7-715A-ACA52FAE4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308A-ECB1-4243-91EA-0A75279E2F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347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16C1-584C-A816-ACD7-CF7A4DFD4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8E82C-412E-CDD3-5B60-50A506E33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A9AF3-16A5-CE75-ACD1-57ABF1B2F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F8B4-BFF1-43DB-8B04-F154E134DE43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C838F-166A-B0A7-FF17-F25B63E8E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F8D38-76DF-6A01-0887-2FED1489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308A-ECB1-4243-91EA-0A75279E2F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027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6FD27-3933-88FD-54BD-CCDA91999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9539D-1F4E-94BF-F907-E31955B3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1E6FB-BA21-591B-BBEE-27C6E1A34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F8B4-BFF1-43DB-8B04-F154E134DE43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7D57B-D0C4-A93D-D7A4-AB24C0EDF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8221D-32AB-53DC-67DB-CAB89E7F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308A-ECB1-4243-91EA-0A75279E2F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25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0BE8-341A-FF5F-442A-5D07C26A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D3184-8E57-B7A5-3D70-C3462BBCD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098C8-2DD9-3DBD-67FB-95A138A99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D5F2A-F110-8353-0818-57BE70198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F8B4-BFF1-43DB-8B04-F154E134DE43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03ECF-3FBB-E278-09D7-E12776FA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3124B-A720-5FA8-F67F-73181106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308A-ECB1-4243-91EA-0A75279E2F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7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59AA5-484D-3844-04F3-C6556D9E3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7AC41-DEAC-D909-CFD4-2ECEE3155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9F40C-541C-9B12-894A-31535F418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5241F9-6870-C8D3-E29B-6F678B137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F519F9-8DC0-AAC0-8D7A-ADE3E3AD8E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705B35-BCC3-3D0A-DE42-E324124B4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F8B4-BFF1-43DB-8B04-F154E134DE43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CED7D2-0F33-5162-1417-C6168936E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FB60C5-333F-EDD6-60AC-BA9258739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308A-ECB1-4243-91EA-0A75279E2F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93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6619-AEDF-40A2-66C3-4CA31C49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045D6-98FC-251F-9386-B5D4C133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F8B4-BFF1-43DB-8B04-F154E134DE43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7C784-E2E8-9594-725D-8FD8B16A7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7541D-E709-0FD9-D1C1-36A038FE2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308A-ECB1-4243-91EA-0A75279E2F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617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689062-A058-8A10-2BD5-4D1F6CCC5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F8B4-BFF1-43DB-8B04-F154E134DE43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4D6B1-713F-964F-9434-F713C7FF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AE73F-F5D4-C068-0921-EF5F4446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308A-ECB1-4243-91EA-0A75279E2F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112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ACB-B5EB-3843-68BD-49CAB348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EBF2A-5876-C97C-2212-C94C058A9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5A6A6-C94C-5CB1-7EE0-3A08DD846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F38CB-1EAC-7EF9-22A8-558A0773C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F8B4-BFF1-43DB-8B04-F154E134DE43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6B0C9-FFD2-7EFC-818B-3EFBC62B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4DD6F-82EB-3F91-0BDE-421028C6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308A-ECB1-4243-91EA-0A75279E2F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683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F720-7A47-27DD-ED17-73E460C5B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636168-443C-302D-B4CF-4A5E614D41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829AD-799A-35AF-AA99-A938CF9AE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718B6-FC18-1A4C-8C0D-9A0D906A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F8B4-BFF1-43DB-8B04-F154E134DE43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09F35-E1CB-8FA8-2063-EA0758BA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046E8-723F-F6FB-AED3-336D79291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8308A-ECB1-4243-91EA-0A75279E2F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7716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FC3577-96A1-5E0A-E757-B4BD503C9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AECE7-F0C0-C254-958F-1585CD3A8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2B952-F6EB-CE2F-125E-4C484EB4A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3F8B4-BFF1-43DB-8B04-F154E134DE43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AE8CD-CC2C-FE0E-5849-60C7B73B3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11F9A-789B-6937-AB6E-2A026F476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8308A-ECB1-4243-91EA-0A75279E2F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53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17457-E2B3-5626-90E8-0EEF6F7199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CD5484-0559-3955-2768-2D2BD6A368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D96BF-C87D-82A2-23D4-9A8FB25E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48470"/>
            <a:ext cx="9384064" cy="43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95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B23C-301F-9A5E-33FF-637F794B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22EDB-BE2E-5CAD-5D6D-2A02E5B96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9BBA83-92D8-939B-0802-718C92FF1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175" y="1517552"/>
            <a:ext cx="9709649" cy="38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55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B3316-35E8-8880-C84B-CE7377EB9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F6C5F-513B-42F6-599A-E62031499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566F5-2787-7A48-6B70-9327C29D5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13" y="1088904"/>
            <a:ext cx="10204974" cy="468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12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87F93-D64D-FB40-6B86-C878B8AA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942C4-6275-187B-3189-7FED9A15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39286-0FE5-5C72-0E84-4A944CE0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78" y="1022226"/>
            <a:ext cx="11551244" cy="48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39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92A3-2F32-E864-E8BB-07764C0FE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DEEA7-B1CD-7DB3-E42E-2EBB47CB3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17337-26ED-D368-E230-7419FEA9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53" y="914271"/>
            <a:ext cx="10573293" cy="50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23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326D-4040-60FD-99C1-FFFD9EAE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8A4B2-0547-99B6-E1EF-3A3874701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B35F6-8C5D-4829-2C43-2E27ABB31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5" y="2193861"/>
            <a:ext cx="10681249" cy="247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48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EDDF-4BFC-715F-1078-517E642E1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FFFAA-27F5-6FF7-FA6B-4ADD5DBB6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mongo database for our session storage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5337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3CEB1-7577-572A-D682-BC1898AE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86DEE-1A81-136F-10C2-FEECB6E6B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DB91D-0986-6B28-DA8D-09791A58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11" y="1690688"/>
            <a:ext cx="75759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84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69B3-76F4-09F9-78AD-69760E03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0F862-38C1-3671-83FC-5C9B38ACE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3E4A2-D028-FE5E-764E-7D453D7B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683503" cy="42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83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3A1FA-430F-BA8E-5A82-6C6A21B9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10DFC-3BA4-7949-89E6-3D240AD4D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2DDBF-FFE4-0427-A76A-A1134030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899806" cy="41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80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E18-9129-0E4F-0218-05AB7782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This </a:t>
            </a:r>
            <a:r>
              <a:rPr lang="en-IN" dirty="0" err="1"/>
              <a:t>replicaset</a:t>
            </a:r>
            <a:r>
              <a:rPr lang="en-IN" dirty="0"/>
              <a:t> having </a:t>
            </a:r>
            <a:r>
              <a:rPr lang="en-IN" dirty="0" err="1"/>
              <a:t>matchlabels</a:t>
            </a:r>
            <a:r>
              <a:rPr lang="en-IN" dirty="0"/>
              <a:t> </a:t>
            </a:r>
            <a:r>
              <a:rPr lang="en-IN" dirty="0" err="1"/>
              <a:t>app:ngnix</a:t>
            </a:r>
            <a:br>
              <a:rPr lang="en-IN" dirty="0"/>
            </a:br>
            <a:r>
              <a:rPr lang="en-IN" dirty="0"/>
              <a:t>so all the pods which having label as </a:t>
            </a:r>
            <a:r>
              <a:rPr lang="en-IN" dirty="0" err="1"/>
              <a:t>app:ngnix</a:t>
            </a:r>
            <a:r>
              <a:rPr lang="en-IN" dirty="0"/>
              <a:t> will be managed by this </a:t>
            </a:r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D39F6-80CC-7C61-9D57-3D60125EB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46C16-6309-9352-1096-1B151F2E1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58" y="1933448"/>
            <a:ext cx="10303042" cy="49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97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07E6B-5693-3122-612E-CBF09248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7869B-499F-49CB-31D3-1BDB55A49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DD1C6-26FA-9D3A-EB30-343718D1C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389134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35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23907-C335-19CE-F5D4-5B7BD544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0FA63-7985-010F-47FD-4A15F9746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Note template portion is same as pod </a:t>
            </a:r>
            <a:r>
              <a:rPr lang="en-IN" dirty="0" err="1"/>
              <a:t>defination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3703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DC8F-3126-AF66-58C5-42A0118F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C810A-2D69-1DA0-9A4E-7AB7678F6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BF8A4-DF10-4F28-11D2-99E6F0262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57" y="942680"/>
            <a:ext cx="8462211" cy="49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36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0A00-3930-59F9-1BE2-CF5EE50A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Replicaset</a:t>
            </a:r>
            <a:r>
              <a:rPr lang="en-IN" dirty="0"/>
              <a:t> using command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3504D-EA5A-55C8-C711-9532FAA8F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Change kind to </a:t>
            </a:r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34214-F66A-3027-A181-A5766AA99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25" y="1214596"/>
            <a:ext cx="5200917" cy="35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28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EEF65-6616-4E45-6EAD-114D55C7A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 3 deployment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569E8F-57F3-ECDE-8B35-EE38956A0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310" y="1880285"/>
            <a:ext cx="8363380" cy="4242018"/>
          </a:xfrm>
        </p:spPr>
      </p:pic>
    </p:spTree>
    <p:extLst>
      <p:ext uri="{BB962C8B-B14F-4D97-AF65-F5344CB8AC3E}">
        <p14:creationId xmlns:p14="http://schemas.microsoft.com/office/powerpoint/2010/main" val="997720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E90E-6803-1053-12F5-FC6E3768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190F-D3B5-461F-8D31-26B5BB97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ACB89-43E5-575A-ED74-D1764EE0A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820" y="1180984"/>
            <a:ext cx="7982360" cy="44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34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CD67-8F94-96EE-D865-2127AAB1A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728FB-B09D-C7A2-E933-EA0AEE941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07747-A71C-6D36-1508-953B53582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93" y="365125"/>
            <a:ext cx="11400463" cy="534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09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D9C9-230A-C297-9298-2F6724B12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257B6-5458-043B-6F7D-BDB3B5942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AEADA-C59F-3755-DF9C-ED1B6225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919" y="1384195"/>
            <a:ext cx="7036162" cy="40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97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D0DC-6C27-85AF-36A9-10677632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8C9B2-B8F8-426C-525C-CF60A8844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8C97A-D225-F144-92E8-2E277D9C3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093" y="1250838"/>
            <a:ext cx="9023814" cy="435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39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F1DC-D855-44E5-26E0-F1D355AA2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871DE-21FE-A7BB-8E3B-57AE662DF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A1194-2308-0537-8814-4F0F5F9F0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34" y="681037"/>
            <a:ext cx="9105516" cy="419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7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E20F4-1AAB-68E1-420F-2D025DF9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F092D-698D-9503-0CE5-05EAE0602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7756E-9767-A62E-35AF-00DAEC82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92" y="681037"/>
            <a:ext cx="11058816" cy="469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57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40F6-1B7F-B91C-88CF-A6B48D9A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AB162-0B00-5EE9-4ED8-634A566D1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client make req</a:t>
            </a:r>
          </a:p>
          <a:p>
            <a:r>
              <a:rPr lang="en-US" dirty="0"/>
              <a:t>2.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9071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B4D-640A-B351-31BC-AEBEA1BE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Scale up /increase </a:t>
            </a:r>
            <a:r>
              <a:rPr lang="en-IN" dirty="0" err="1"/>
              <a:t>relica</a:t>
            </a:r>
            <a:r>
              <a:rPr lang="en-IN" dirty="0"/>
              <a:t> 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8F22-3160-526C-69E5-293A62814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02058-B074-61CD-862D-2194F4378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04" y="2106710"/>
            <a:ext cx="10647896" cy="378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72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25855-CFA9-E96E-5E81-F655F64DC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89FC8-4AFA-70E1-83CC-41F4E8D49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42D2C-7565-9CE7-CA81-A0120B937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04" y="1825625"/>
            <a:ext cx="12174355" cy="31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69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5B29D-CBC5-4B6F-413A-72764ACA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Show the history of deployment how deployment works in real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761FF-FF75-5B6B-D161-BF126E185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60202"/>
            <a:ext cx="10515600" cy="2258121"/>
          </a:xfrm>
        </p:spPr>
      </p:pic>
    </p:spTree>
    <p:extLst>
      <p:ext uri="{BB962C8B-B14F-4D97-AF65-F5344CB8AC3E}">
        <p14:creationId xmlns:p14="http://schemas.microsoft.com/office/powerpoint/2010/main" val="946506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2F03-3BF1-B8E9-8A6D-CC91F438F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Checking history and rollback to older revision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ED1D7C-8FD6-8455-6874-3CC6AF8C0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336" y="1415567"/>
            <a:ext cx="9414854" cy="5309290"/>
          </a:xfrm>
        </p:spPr>
      </p:pic>
    </p:spTree>
    <p:extLst>
      <p:ext uri="{BB962C8B-B14F-4D97-AF65-F5344CB8AC3E}">
        <p14:creationId xmlns:p14="http://schemas.microsoft.com/office/powerpoint/2010/main" val="431025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4DF6-4886-B949-4F71-80D15A5E2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 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7B989-7E2D-151C-4CA6-FF007D557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7EE31-3FA3-964C-DF4C-0FE2E9593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67"/>
            <a:ext cx="9292389" cy="46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13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80AF6-9A8C-A5A9-19A9-9C986AE8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15F61B-40A9-80EE-067C-2CD966F8E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118" y="1825625"/>
            <a:ext cx="9057764" cy="4351338"/>
          </a:xfrm>
        </p:spPr>
      </p:pic>
    </p:spTree>
    <p:extLst>
      <p:ext uri="{BB962C8B-B14F-4D97-AF65-F5344CB8AC3E}">
        <p14:creationId xmlns:p14="http://schemas.microsoft.com/office/powerpoint/2010/main" val="3646816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A305-4BB5-43E8-24E5-71F4197F5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A501-42CA-4C0D-D238-51003167A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Apply this </a:t>
            </a:r>
            <a:r>
              <a:rPr lang="en-IN" dirty="0" err="1"/>
              <a:t>dameset</a:t>
            </a: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 err="1"/>
              <a:t>Damenset.yaml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2999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91AB-FEB4-1669-C212-3525020E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38B13-1108-F8E3-47A0-C3962550E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6600" dirty="0"/>
              <a:t>Part 5</a:t>
            </a:r>
          </a:p>
          <a:p>
            <a:r>
              <a:rPr lang="en-IN" sz="6600" dirty="0"/>
              <a:t>Label selector</a:t>
            </a:r>
          </a:p>
        </p:txBody>
      </p:sp>
    </p:spTree>
    <p:extLst>
      <p:ext uri="{BB962C8B-B14F-4D97-AF65-F5344CB8AC3E}">
        <p14:creationId xmlns:p14="http://schemas.microsoft.com/office/powerpoint/2010/main" val="1043792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FB4A1-E501-42EB-F2BF-9F0DF1BE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0D336-B058-3923-3F86-CD4FE5991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BE152-3F9F-7DC8-EFDD-9B8732A97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95" y="1669263"/>
            <a:ext cx="9653337" cy="46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1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E0749-531F-EB86-F15B-CE41A714C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4ABCB-5517-9B34-8626-3BFAB82C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80A0D-0E7B-9020-E179-D1D134AC9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82" y="543075"/>
            <a:ext cx="9761786" cy="57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5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B7C2-13BB-063F-316D-EA5920C0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2F841-E1C7-A5E4-B980-F98E263A2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FB7CB-898D-A60D-2EDD-CA9BB70F7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62" y="744468"/>
            <a:ext cx="10606738" cy="40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28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80D81-A4B2-3C70-DEBD-D071A12A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06F86-A4D6-CAD5-86F3-CA597B843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DF1F2-3522-0B84-9D7D-66D5B5218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928" y="1422297"/>
            <a:ext cx="7652143" cy="40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71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E2A3-3F25-7FDD-8EFF-5956EB925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11462-3014-EDE8-4B81-06B88492B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68E5D-F800-64D4-4C6A-8C14CC762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62" y="1027905"/>
            <a:ext cx="9901311" cy="48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07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3AA4A-252E-D5B2-8EEC-BD77EF72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5C12A-6255-495E-0582-83FA6FE2C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75662-E00B-7253-C238-823E547FE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84499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79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36217-BBE2-8635-EA36-436B2299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04213-91AF-49DC-4C77-C1614E264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D8D77-3B01-360C-755A-D85A2B168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690" y="681037"/>
            <a:ext cx="8385162" cy="47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19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5FF8-EA56-1C51-9C5D-7FFCE0F6B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D69E6-5EC9-7024-100F-4B0C47304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84E54-7130-4C7D-6885-010611357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96" y="681037"/>
            <a:ext cx="8710556" cy="422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02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57827-A4CE-945F-97C5-37D70EDE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742E9-C161-CA91-4AAD-2A822E553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Part 6 </a:t>
            </a:r>
          </a:p>
        </p:txBody>
      </p:sp>
    </p:spTree>
    <p:extLst>
      <p:ext uri="{BB962C8B-B14F-4D97-AF65-F5344CB8AC3E}">
        <p14:creationId xmlns:p14="http://schemas.microsoft.com/office/powerpoint/2010/main" val="24366510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3543-BF63-798E-5026-F874EF51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FB107-3BFC-7707-FBC2-AA0FEBF50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6600" dirty="0"/>
              <a:t>Static pod</a:t>
            </a:r>
          </a:p>
        </p:txBody>
      </p:sp>
    </p:spTree>
    <p:extLst>
      <p:ext uri="{BB962C8B-B14F-4D97-AF65-F5344CB8AC3E}">
        <p14:creationId xmlns:p14="http://schemas.microsoft.com/office/powerpoint/2010/main" val="1849800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6E37-9420-FEDF-387D-023D25BDE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2B3A7-1C2A-3BAB-536C-0753F0445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27EF1-AF75-CA80-F9B5-C019915B5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71" y="365125"/>
            <a:ext cx="9221588" cy="50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75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66622-1598-346A-FAFC-37EB292D6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96B01-7635-11E0-BDF7-77E446C35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 err="1"/>
              <a:t>Etcd</a:t>
            </a:r>
            <a:r>
              <a:rPr lang="en-IN" dirty="0"/>
              <a:t> is running as static pod</a:t>
            </a:r>
          </a:p>
          <a:p>
            <a:r>
              <a:rPr lang="en-IN" dirty="0"/>
              <a:t>Currently we have two node </a:t>
            </a:r>
            <a:r>
              <a:rPr lang="en-IN" dirty="0" err="1"/>
              <a:t>controleplane</a:t>
            </a:r>
            <a:r>
              <a:rPr lang="en-IN" dirty="0"/>
              <a:t> &amp; node01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4F33E-F6D2-A9FC-0DDD-525738A0A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07" y="-469232"/>
            <a:ext cx="10880893" cy="540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26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2C4C-9F93-AC18-A309-8F15B420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FD1A4-ADF4-0AB9-495B-331A656F9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Any of the static pod running in </a:t>
            </a:r>
            <a:r>
              <a:rPr lang="en-IN" dirty="0" err="1"/>
              <a:t>controleplane</a:t>
            </a:r>
            <a:r>
              <a:rPr lang="en-IN" dirty="0"/>
              <a:t> master node have prefix of master node name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5539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E342-0FB3-39BF-B811-E9657EC4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0314-AD8F-DCA8-B8C4-66E33426A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6090B-8F81-2931-5202-6546DED6C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7" y="1647733"/>
            <a:ext cx="11970365" cy="35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61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6186-B404-1240-CDB8-494A84EFF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4283F-BB4E-D3DC-C66E-C27F991A3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1BB0F-858D-F134-B0A0-1D756E927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44" y="2203387"/>
            <a:ext cx="10928912" cy="24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59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2FB3-591C-C0C1-06E1-D1F33A13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r>
              <a:rPr lang="en-IN" dirty="0"/>
              <a:t>to create static pod in master node </a:t>
            </a:r>
            <a:r>
              <a:rPr lang="en-IN" dirty="0" err="1"/>
              <a:t>controleplane</a:t>
            </a:r>
            <a:br>
              <a:rPr lang="en-IN" dirty="0"/>
            </a:br>
            <a:br>
              <a:rPr lang="en-IN" dirty="0"/>
            </a:br>
            <a:r>
              <a:rPr lang="en-IN" dirty="0"/>
              <a:t>cd /etc/</a:t>
            </a:r>
            <a:r>
              <a:rPr lang="en-IN" dirty="0" err="1"/>
              <a:t>kubernetes</a:t>
            </a:r>
            <a:r>
              <a:rPr lang="en-IN" dirty="0"/>
              <a:t>/manifests</a:t>
            </a:r>
            <a:br>
              <a:rPr lang="en-IN" dirty="0"/>
            </a:br>
            <a:br>
              <a:rPr lang="en-IN" dirty="0"/>
            </a:br>
            <a:r>
              <a:rPr lang="en-IN" dirty="0"/>
              <a:t>vi </a:t>
            </a:r>
            <a:r>
              <a:rPr lang="en-IN" dirty="0" err="1"/>
              <a:t>static.yaml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CBF15F-C572-136D-FB00-55A4CD907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125" y="3247900"/>
            <a:ext cx="7207025" cy="3753659"/>
          </a:xfrm>
        </p:spPr>
      </p:pic>
    </p:spTree>
    <p:extLst>
      <p:ext uri="{BB962C8B-B14F-4D97-AF65-F5344CB8AC3E}">
        <p14:creationId xmlns:p14="http://schemas.microsoft.com/office/powerpoint/2010/main" val="2645195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429BD-D5BD-C3F3-A3A4-BABB1EB7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Sleep , 1000 we want container to sleep for 1000 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8256A-2D87-36E6-9A7C-4E6F86F28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So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Ek pod create </a:t>
            </a:r>
            <a:r>
              <a:rPr lang="en-IN" dirty="0" err="1"/>
              <a:t>ho</a:t>
            </a:r>
            <a:r>
              <a:rPr lang="en-IN" dirty="0"/>
              <a:t> </a:t>
            </a:r>
            <a:r>
              <a:rPr lang="en-IN" dirty="0" err="1"/>
              <a:t>jayega</a:t>
            </a:r>
            <a:r>
              <a:rPr lang="en-IN" dirty="0"/>
              <a:t> </a:t>
            </a:r>
          </a:p>
          <a:p>
            <a:r>
              <a:rPr lang="en-IN" dirty="0"/>
              <a:t>Apply </a:t>
            </a:r>
            <a:r>
              <a:rPr lang="en-IN" dirty="0" err="1"/>
              <a:t>krne</a:t>
            </a:r>
            <a:r>
              <a:rPr lang="en-IN" dirty="0"/>
              <a:t> ki v </a:t>
            </a:r>
            <a:r>
              <a:rPr lang="en-IN" dirty="0" err="1"/>
              <a:t>jarurat</a:t>
            </a:r>
            <a:r>
              <a:rPr lang="en-IN" dirty="0"/>
              <a:t> </a:t>
            </a:r>
            <a:r>
              <a:rPr lang="en-IN" dirty="0" err="1"/>
              <a:t>nhi</a:t>
            </a:r>
            <a:r>
              <a:rPr lang="en-IN" dirty="0"/>
              <a:t> h</a:t>
            </a:r>
          </a:p>
          <a:p>
            <a:r>
              <a:rPr lang="en-IN" dirty="0" err="1"/>
              <a:t>Kubectl</a:t>
            </a:r>
            <a:r>
              <a:rPr lang="en-IN" dirty="0"/>
              <a:t> det pod &lt;pod-name&gt; se delete </a:t>
            </a:r>
            <a:r>
              <a:rPr lang="en-IN" dirty="0" err="1"/>
              <a:t>nhi</a:t>
            </a:r>
            <a:r>
              <a:rPr lang="en-IN" dirty="0"/>
              <a:t> </a:t>
            </a:r>
            <a:r>
              <a:rPr lang="en-IN" dirty="0" err="1"/>
              <a:t>hoga</a:t>
            </a:r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CE82B-1123-193F-D6AB-C5527DF43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59770"/>
            <a:ext cx="7429882" cy="144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00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1BD19-7B7D-CB0F-6686-A19F17190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B6F50-ABA9-E4B9-7D37-BE35D8FB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But we need to delete it directly </a:t>
            </a:r>
            <a:r>
              <a:rPr lang="en-IN" dirty="0" err="1"/>
              <a:t>static.yaml</a:t>
            </a:r>
            <a:r>
              <a:rPr lang="en-IN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799272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31A1-F54C-295C-59C9-ACF12363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31313"/>
                </a:solidFill>
                <a:effectLst/>
                <a:latin typeface="Roboto" panose="020F0502020204030204" pitchFamily="2" charset="0"/>
              </a:rPr>
              <a:t>Graceful and Forceful Termination of Resource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FCD7F-5493-71DF-B979-5BF6A0C83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4800" dirty="0"/>
              <a:t>Part 7 </a:t>
            </a:r>
          </a:p>
          <a:p>
            <a:r>
              <a:rPr lang="en-IN" dirty="0"/>
              <a:t>https://youtu.be/toLAU_QPF6o?si=Umv0gXmT1vZieqF-</a:t>
            </a:r>
          </a:p>
        </p:txBody>
      </p:sp>
    </p:spTree>
    <p:extLst>
      <p:ext uri="{BB962C8B-B14F-4D97-AF65-F5344CB8AC3E}">
        <p14:creationId xmlns:p14="http://schemas.microsoft.com/office/powerpoint/2010/main" val="11494448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32FD-C23E-3CDC-CAC9-8BB44562A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90BD-3759-9FE1-6C2A-0AFFBEB45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6C902-E83E-BF14-458A-768D74B96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58" y="631681"/>
            <a:ext cx="11367084" cy="559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24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54E0-34D4-653D-DD91-6BFB5187F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60D1D-7376-6B74-26AF-CCFCC57EE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NodeName</a:t>
            </a:r>
            <a:r>
              <a:rPr lang="en-IN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 and </a:t>
            </a:r>
            <a:r>
              <a:rPr lang="en-IN" b="0" i="0" dirty="0" err="1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NodeSelector</a:t>
            </a:r>
            <a:r>
              <a:rPr lang="en-IN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3217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AE30-C5B5-8215-4971-6B8625735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9E03FB-8CC0-1144-E3B5-89813EF09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476" y="1690688"/>
            <a:ext cx="9878686" cy="4330010"/>
          </a:xfrm>
        </p:spPr>
      </p:pic>
    </p:spTree>
    <p:extLst>
      <p:ext uri="{BB962C8B-B14F-4D97-AF65-F5344CB8AC3E}">
        <p14:creationId xmlns:p14="http://schemas.microsoft.com/office/powerpoint/2010/main" val="34771803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0F0E1-813B-2624-2464-41B12F07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8AF86-3747-4C44-6B9E-768EDCE9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Is case me </a:t>
            </a:r>
            <a:r>
              <a:rPr lang="en-IN" dirty="0" err="1"/>
              <a:t>jha</a:t>
            </a:r>
            <a:r>
              <a:rPr lang="en-IN" dirty="0"/>
              <a:t> </a:t>
            </a:r>
            <a:r>
              <a:rPr lang="en-IN" dirty="0" err="1"/>
              <a:t>humne</a:t>
            </a:r>
            <a:r>
              <a:rPr lang="en-IN" dirty="0"/>
              <a:t> node specify </a:t>
            </a:r>
            <a:r>
              <a:rPr lang="en-IN" dirty="0" err="1"/>
              <a:t>kr</a:t>
            </a:r>
            <a:r>
              <a:rPr lang="en-IN" dirty="0"/>
              <a:t> Rakha h  </a:t>
            </a:r>
            <a:r>
              <a:rPr lang="en-IN" dirty="0" err="1"/>
              <a:t>kube-apiserver</a:t>
            </a:r>
            <a:r>
              <a:rPr lang="en-IN" dirty="0"/>
              <a:t> –</a:t>
            </a:r>
            <a:r>
              <a:rPr lang="en-IN" dirty="0" err="1"/>
              <a:t>kubescheduler</a:t>
            </a:r>
            <a:r>
              <a:rPr lang="en-IN" dirty="0"/>
              <a:t> pr koi </a:t>
            </a:r>
            <a:r>
              <a:rPr lang="en-IN" dirty="0" err="1"/>
              <a:t>req</a:t>
            </a:r>
            <a:r>
              <a:rPr lang="en-IN" dirty="0"/>
              <a:t> </a:t>
            </a:r>
            <a:r>
              <a:rPr lang="en-IN" dirty="0" err="1"/>
              <a:t>nhi</a:t>
            </a:r>
            <a:r>
              <a:rPr lang="en-IN" dirty="0"/>
              <a:t> </a:t>
            </a:r>
            <a:r>
              <a:rPr lang="en-IN" dirty="0" err="1"/>
              <a:t>bhejega</a:t>
            </a:r>
            <a:r>
              <a:rPr lang="en-IN" dirty="0"/>
              <a:t> </a:t>
            </a:r>
            <a:r>
              <a:rPr lang="en-IN" dirty="0" err="1"/>
              <a:t>balki</a:t>
            </a:r>
            <a:r>
              <a:rPr lang="en-IN" dirty="0"/>
              <a:t> sari information regarding pod creation </a:t>
            </a:r>
            <a:r>
              <a:rPr lang="en-IN" dirty="0" err="1"/>
              <a:t>etcd</a:t>
            </a:r>
            <a:r>
              <a:rPr lang="en-IN" dirty="0"/>
              <a:t> </a:t>
            </a:r>
            <a:r>
              <a:rPr lang="en-IN" dirty="0" err="1"/>
              <a:t>db</a:t>
            </a:r>
            <a:r>
              <a:rPr lang="en-IN" dirty="0"/>
              <a:t> me save </a:t>
            </a:r>
            <a:r>
              <a:rPr lang="en-IN" dirty="0" err="1"/>
              <a:t>kr</a:t>
            </a:r>
            <a:r>
              <a:rPr lang="en-IN" dirty="0"/>
              <a:t> </a:t>
            </a:r>
            <a:r>
              <a:rPr lang="en-IN" dirty="0" err="1"/>
              <a:t>lega</a:t>
            </a: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/>
              <a:t>After saving all the information</a:t>
            </a:r>
          </a:p>
          <a:p>
            <a:endParaRPr lang="en-IN" dirty="0"/>
          </a:p>
          <a:p>
            <a:r>
              <a:rPr lang="en-IN" dirty="0" err="1"/>
              <a:t>Kubeapi</a:t>
            </a:r>
            <a:r>
              <a:rPr lang="en-IN" dirty="0"/>
              <a:t> will contact </a:t>
            </a:r>
            <a:r>
              <a:rPr lang="en-IN" dirty="0" err="1"/>
              <a:t>kubelete</a:t>
            </a:r>
            <a:r>
              <a:rPr lang="en-IN" dirty="0"/>
              <a:t> of that particular node</a:t>
            </a:r>
          </a:p>
          <a:p>
            <a:endParaRPr lang="en-IN" dirty="0"/>
          </a:p>
          <a:p>
            <a:r>
              <a:rPr lang="en-IN" dirty="0" err="1"/>
              <a:t>Kublete</a:t>
            </a:r>
            <a:r>
              <a:rPr lang="en-IN" dirty="0"/>
              <a:t> will contact ci &amp; that particular pod will get deployed into that particular node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12003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20CC0-907D-2A9C-5C1B-17E717F67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12266-8389-27F5-AAE9-5E91E3D2C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Here we are requesting resource with 2.1 memory for pod</a:t>
            </a:r>
          </a:p>
          <a:p>
            <a:pPr marL="0" indent="0">
              <a:buNone/>
            </a:pPr>
            <a:r>
              <a:rPr lang="en-IN" dirty="0"/>
              <a:t>If node01 don’t have that much of memory than we will get out of memory message or pending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91D75-20D8-27B0-9C59-99154190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19" y="168443"/>
            <a:ext cx="10253956" cy="45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76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A125-4FC8-17DB-B14F-4B335877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4692D-FE91-9C18-02A3-460CAC4D4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header fir cookie </a:t>
            </a:r>
            <a:r>
              <a:rPr lang="en-US" dirty="0" err="1"/>
              <a:t>bhejega</a:t>
            </a:r>
            <a:r>
              <a:rPr lang="en-US" dirty="0"/>
              <a:t> cookie storage se fetch </a:t>
            </a:r>
            <a:r>
              <a:rPr lang="en-US" dirty="0" err="1"/>
              <a:t>kark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42491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E3CB-CD79-AC98-AAC8-48EF504B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here we are having nodes with label as disk=</a:t>
            </a:r>
            <a:r>
              <a:rPr lang="en-IN" dirty="0" err="1"/>
              <a:t>ssd</a:t>
            </a:r>
            <a:r>
              <a:rPr lang="en-IN" dirty="0"/>
              <a:t> for Node1 &amp; Node 2 &amp; disk=</a:t>
            </a:r>
            <a:r>
              <a:rPr lang="en-IN" dirty="0" err="1"/>
              <a:t>hdd</a:t>
            </a:r>
            <a:r>
              <a:rPr lang="en-IN" dirty="0"/>
              <a:t> for node 3 this type of </a:t>
            </a:r>
            <a:r>
              <a:rPr lang="en-IN" dirty="0" err="1"/>
              <a:t>req</a:t>
            </a:r>
            <a:r>
              <a:rPr lang="en-IN" dirty="0"/>
              <a:t> will go through </a:t>
            </a:r>
            <a:r>
              <a:rPr lang="en-IN" dirty="0" err="1"/>
              <a:t>kube</a:t>
            </a:r>
            <a:r>
              <a:rPr lang="en-IN" dirty="0"/>
              <a:t>-scheduler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EF2249-5BC8-2878-0464-090A19DB9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432" y="942641"/>
            <a:ext cx="9131769" cy="3816546"/>
          </a:xfrm>
        </p:spPr>
      </p:pic>
    </p:spTree>
    <p:extLst>
      <p:ext uri="{BB962C8B-B14F-4D97-AF65-F5344CB8AC3E}">
        <p14:creationId xmlns:p14="http://schemas.microsoft.com/office/powerpoint/2010/main" val="25669367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10BB-2784-098B-A533-C6FA057F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/>
              <a:t>Kyki</a:t>
            </a:r>
            <a:r>
              <a:rPr lang="en-IN" dirty="0"/>
              <a:t> ab question h ki </a:t>
            </a:r>
            <a:r>
              <a:rPr lang="en-IN" dirty="0" err="1"/>
              <a:t>konse</a:t>
            </a:r>
            <a:r>
              <a:rPr lang="en-IN" dirty="0"/>
              <a:t> node me </a:t>
            </a:r>
            <a:r>
              <a:rPr lang="en-IN" dirty="0" err="1"/>
              <a:t>iss</a:t>
            </a:r>
            <a:r>
              <a:rPr lang="en-IN" dirty="0"/>
              <a:t> pod ko deploy </a:t>
            </a:r>
            <a:r>
              <a:rPr lang="en-IN" dirty="0" err="1"/>
              <a:t>kre</a:t>
            </a: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3466C-A7A6-1981-4B90-660C9CA58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Aur nodes ko manage </a:t>
            </a:r>
            <a:r>
              <a:rPr lang="en-IN" dirty="0" err="1"/>
              <a:t>krne</a:t>
            </a:r>
            <a:r>
              <a:rPr lang="en-IN" dirty="0"/>
              <a:t> ka </a:t>
            </a:r>
            <a:r>
              <a:rPr lang="en-IN" dirty="0" err="1"/>
              <a:t>kaam</a:t>
            </a:r>
            <a:r>
              <a:rPr lang="en-IN" dirty="0"/>
              <a:t> </a:t>
            </a:r>
            <a:r>
              <a:rPr lang="en-IN" dirty="0" err="1"/>
              <a:t>kube</a:t>
            </a:r>
            <a:r>
              <a:rPr lang="en-IN" dirty="0"/>
              <a:t>-scheduler </a:t>
            </a:r>
            <a:r>
              <a:rPr lang="en-IN" dirty="0" err="1"/>
              <a:t>krta</a:t>
            </a:r>
            <a:r>
              <a:rPr lang="en-IN" dirty="0"/>
              <a:t> h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1501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7B10C-4C6C-B967-0C0A-8F5CAEC3A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three worker node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2A95F-7BA9-5DB6-6528-9E23DEBDE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C9D16-C2AA-088D-DF99-B4E9D792E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9036"/>
            <a:ext cx="9857874" cy="39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142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25A2-40A1-26E0-2187-0121804DB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i</a:t>
            </a:r>
            <a:r>
              <a:rPr lang="en-IN" dirty="0"/>
              <a:t>). Deploying into particular node using </a:t>
            </a:r>
            <a:r>
              <a:rPr lang="en-IN" dirty="0" err="1"/>
              <a:t>nodename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55CAA-EAC3-BB3C-BD66-0355DFE2B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8A108-0C2A-9F56-8177-D4CEE5CA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1882982" cy="505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424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1F84-1D95-A01A-8206-8C2CB610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9803E-09D3-59E8-6C7B-EE5444801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48DF4-A10E-F478-89DC-8A41976FA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9627"/>
            <a:ext cx="13043180" cy="239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345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6670-BF4D-C6E8-825D-FBA01FAA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770F6-E4BA-6E11-9AA5-EF5C0A52D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29D36-18B0-3EE4-FBB0-779E79CE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82" y="1371600"/>
            <a:ext cx="10676635" cy="30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539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7FFC1-5231-2ABA-575F-5DF3C0CD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ii) Let us ask for more </a:t>
            </a:r>
            <a:r>
              <a:rPr lang="en-IN" dirty="0" err="1"/>
              <a:t>resourcse</a:t>
            </a:r>
            <a:r>
              <a:rPr lang="en-IN" dirty="0"/>
              <a:t> for particular pod to get deployed into particular node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157CDB-E6D9-D413-2F5B-2070D01DC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63" y="2285548"/>
            <a:ext cx="12103137" cy="1143452"/>
          </a:xfrm>
        </p:spPr>
      </p:pic>
    </p:spTree>
    <p:extLst>
      <p:ext uri="{BB962C8B-B14F-4D97-AF65-F5344CB8AC3E}">
        <p14:creationId xmlns:p14="http://schemas.microsoft.com/office/powerpoint/2010/main" val="26314486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1DAF-F37C-66B6-C048-21E3898D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Memory of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CCB91-3533-C3A9-C0F3-1BFCF319D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35FF0-2B2D-3E62-EADB-A7FC983F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13" y="1179575"/>
            <a:ext cx="8419613" cy="400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731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2BE5-BA01-1E3B-29DD-D72A173D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E1EA4-7EA0-8A09-2CC3-BDA7FB237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2DC6C-A3C4-843F-84D5-BDFAAA77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000" y="1609631"/>
            <a:ext cx="9715999" cy="36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242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8298-8E42-F142-F89D-AE8C4983D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EE738-101E-CA68-A0BB-5CD7D9174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2E0B6-C8F9-9A94-7177-F71B86758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32" y="796925"/>
            <a:ext cx="12265548" cy="46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1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B06C-FDE3-CC80-53D2-746928E9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468F7-3392-DC4A-2639-DCE43E2CF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B1ED1-230C-FFBA-8421-E35DDD7AE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6969"/>
            <a:ext cx="9060888" cy="345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27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F39C1-C90E-5542-E512-BC0DDDB6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iii).Deploy into node using label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679BF9-3AAE-C0EE-4928-AAE44A2D6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13896"/>
            <a:ext cx="10515600" cy="4030207"/>
          </a:xfrm>
        </p:spPr>
      </p:pic>
    </p:spTree>
    <p:extLst>
      <p:ext uri="{BB962C8B-B14F-4D97-AF65-F5344CB8AC3E}">
        <p14:creationId xmlns:p14="http://schemas.microsoft.com/office/powerpoint/2010/main" val="7737493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CA79-37D1-E24F-A429-47ADB2D07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By default k8s adds some labels to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A5863-AA4C-EA7D-7249-90D72BC9B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4C077-8237-54D6-6B54-82C5BAA58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08" y="1481595"/>
            <a:ext cx="10421121" cy="49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562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5C93-3E55-5320-657B-D557635D7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B9931-E611-FBA4-0727-95EB36EC1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65D42-C176-69A9-C238-9A0E0B6C8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22" y="605673"/>
            <a:ext cx="1012775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828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1968-9626-BFAC-6A57-1C61054A2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9600" dirty="0"/>
              <a:t>Part 9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9E518-980F-148E-6F26-E305F4F37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9600" dirty="0"/>
              <a:t>Node affinity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40238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BF657-D9AA-33F2-BA3E-32722181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AB859-AFB6-4C4A-28C5-B62707688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Concept is same as node selector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EDE57-B3FD-BD36-DEEE-C995B800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15" y="681037"/>
            <a:ext cx="100404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196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968E1-A453-C7F0-6A3B-DA3FF3BA5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419E-5BEA-6041-A3DC-733646C48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DDD40-8827-4611-DFAD-0FA3DA07F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9227024" cy="800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2154B-83E6-B9C9-AAE1-4B0A878E7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513" y="1481178"/>
            <a:ext cx="6172233" cy="489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71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A9E67-34BC-22F1-5285-127BB604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029A-7C35-CA4D-FB53-2F0610541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Let say </a:t>
            </a:r>
            <a:r>
              <a:rPr lang="en-IN" dirty="0" err="1"/>
              <a:t>humare</a:t>
            </a:r>
            <a:r>
              <a:rPr lang="en-IN" dirty="0"/>
              <a:t> 100s node h aur </a:t>
            </a:r>
            <a:r>
              <a:rPr lang="en-IN" dirty="0" err="1"/>
              <a:t>humne</a:t>
            </a:r>
            <a:r>
              <a:rPr lang="en-IN" dirty="0"/>
              <a:t> 25% ko low , 25% ko medium </a:t>
            </a:r>
          </a:p>
          <a:p>
            <a:r>
              <a:rPr lang="en-IN" dirty="0"/>
              <a:t>50% ko high label </a:t>
            </a:r>
            <a:r>
              <a:rPr lang="en-IN" dirty="0" err="1"/>
              <a:t>kr</a:t>
            </a:r>
            <a:r>
              <a:rPr lang="en-IN" dirty="0"/>
              <a:t> </a:t>
            </a:r>
            <a:r>
              <a:rPr lang="en-IN" dirty="0" err="1"/>
              <a:t>rkha</a:t>
            </a:r>
            <a:r>
              <a:rPr lang="en-IN" dirty="0"/>
              <a:t> h </a:t>
            </a:r>
          </a:p>
          <a:p>
            <a:endParaRPr lang="en-IN" dirty="0"/>
          </a:p>
          <a:p>
            <a:r>
              <a:rPr lang="en-IN" dirty="0"/>
              <a:t>Aur hum </a:t>
            </a:r>
            <a:r>
              <a:rPr lang="en-IN" dirty="0" err="1"/>
              <a:t>chahte</a:t>
            </a:r>
            <a:r>
              <a:rPr lang="en-IN" dirty="0"/>
              <a:t> h ki pod low wale me deploy </a:t>
            </a:r>
            <a:r>
              <a:rPr lang="en-IN" dirty="0" err="1"/>
              <a:t>na</a:t>
            </a:r>
            <a:r>
              <a:rPr lang="en-IN" dirty="0"/>
              <a:t> </a:t>
            </a:r>
            <a:r>
              <a:rPr lang="en-IN" dirty="0" err="1"/>
              <a:t>ho</a:t>
            </a:r>
            <a:r>
              <a:rPr lang="en-IN" dirty="0"/>
              <a:t> to we will use </a:t>
            </a:r>
          </a:p>
          <a:p>
            <a:endParaRPr lang="en-IN" dirty="0"/>
          </a:p>
          <a:p>
            <a:r>
              <a:rPr lang="en-IN" dirty="0"/>
              <a:t>Use </a:t>
            </a:r>
          </a:p>
          <a:p>
            <a:r>
              <a:rPr lang="en-IN" dirty="0"/>
              <a:t>Operator: not</a:t>
            </a:r>
          </a:p>
          <a:p>
            <a:r>
              <a:rPr lang="en-IN" dirty="0"/>
              <a:t>Values : low</a:t>
            </a:r>
          </a:p>
        </p:txBody>
      </p:sp>
    </p:spTree>
    <p:extLst>
      <p:ext uri="{BB962C8B-B14F-4D97-AF65-F5344CB8AC3E}">
        <p14:creationId xmlns:p14="http://schemas.microsoft.com/office/powerpoint/2010/main" val="17147356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DBEB5-70FA-D976-EE09-2413BCFE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2FBC0-98E6-9A42-2EDD-C72F34C9C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Data encryption/ </a:t>
            </a:r>
            <a:r>
              <a:rPr lang="en-IN" dirty="0" err="1"/>
              <a:t>decreaption</a:t>
            </a:r>
            <a:r>
              <a:rPr lang="en-IN" dirty="0"/>
              <a:t> we are having streams of input data to </a:t>
            </a:r>
            <a:r>
              <a:rPr lang="en-IN" dirty="0" err="1"/>
              <a:t>enrypt</a:t>
            </a:r>
            <a:r>
              <a:rPr lang="en-IN" dirty="0"/>
              <a:t> it we using map whenever we are having 0011 replace it to 111000 same map can be used for decryption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F643D-B9A1-9D44-482E-79E9CD566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231"/>
            <a:ext cx="7353678" cy="29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414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AA44E-4057-C991-D892-0B5BD498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C6B83-E94C-7AF2-7471-EBE101A3E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Data compression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B774D-29B7-C634-22B7-831CA0CF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76" y="497227"/>
            <a:ext cx="7537837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903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65DE6-BA81-294C-8909-DB0F874C6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74A63-0310-13BE-6600-88A5CF459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When internal buffer gets filled it will do write</a:t>
            </a:r>
          </a:p>
          <a:p>
            <a:r>
              <a:rPr lang="en-IN" dirty="0"/>
              <a:t>Data is written to stream multiple time but at last it will be done once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59769-3606-2CA3-8DE2-415532D63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385" y="365125"/>
            <a:ext cx="92160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04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DA467-90F6-A686-6EE4-01C3B149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374F6-CFE8-D9DE-22E7-C47A5178D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A55FC-BF1D-BE52-D886-67633468E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088" y="784089"/>
            <a:ext cx="7283824" cy="528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101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1760-2ED5-D34C-82EA-9B5D3BD4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4AC92-70E3-FD81-7F4C-527757FA5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Let say last chunk of data is 3000 bit instead of 2200 so 2200 is send to stream rest 800 bits will be send to ram</a:t>
            </a:r>
          </a:p>
        </p:txBody>
      </p:sp>
    </p:spTree>
    <p:extLst>
      <p:ext uri="{BB962C8B-B14F-4D97-AF65-F5344CB8AC3E}">
        <p14:creationId xmlns:p14="http://schemas.microsoft.com/office/powerpoint/2010/main" val="23651833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673F-C90F-914C-9166-7C318A29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63089-EF72-6CA8-E34F-7E9457AA8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When buffer is filled then we have this </a:t>
            </a:r>
            <a:r>
              <a:rPr lang="en-IN"/>
              <a:t>on event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B455D-8976-2685-586E-382703319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655" y="487189"/>
            <a:ext cx="9499292" cy="433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81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EBD60-C74A-D444-6D41-7BA2E2C7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DA7E9-7578-CAAF-2364-0DD7A0132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F8077-8140-4B56-334D-DF9A91EA7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275" y="1381019"/>
            <a:ext cx="8763450" cy="40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15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24356</TotalTime>
  <Words>602</Words>
  <Application>Microsoft Office PowerPoint</Application>
  <PresentationFormat>Widescreen</PresentationFormat>
  <Paragraphs>128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1</vt:lpstr>
      <vt:lpstr>PowerPoint Presentation</vt:lpstr>
      <vt:lpstr>part2</vt:lpstr>
      <vt:lpstr>This replicaset having matchlabels app:ngnix so all the pods which having label as app:ngnix will be managed by this replicaset</vt:lpstr>
      <vt:lpstr>PowerPoint Presentation</vt:lpstr>
      <vt:lpstr>PowerPoint Presentation</vt:lpstr>
      <vt:lpstr>Replicaset using command </vt:lpstr>
      <vt:lpstr>Part 3 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 up /increase relica set </vt:lpstr>
      <vt:lpstr>Setting image</vt:lpstr>
      <vt:lpstr>Show the history of deployment how deployment works in real</vt:lpstr>
      <vt:lpstr>Checking history and rollback to older revision</vt:lpstr>
      <vt:lpstr>Part 4 </vt:lpstr>
      <vt:lpstr>PowerPoint Presentation</vt:lpstr>
      <vt:lpstr>PowerPoint Presentation</vt:lpstr>
      <vt:lpstr>PowerPoint Presentation</vt:lpstr>
      <vt:lpstr>Part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to create static pod in master node controleplane  cd /etc/kubernetes/manifests  vi static.yaml</vt:lpstr>
      <vt:lpstr>Sleep , 1000 we want container to sleep for 1000 s</vt:lpstr>
      <vt:lpstr>PowerPoint Presentation</vt:lpstr>
      <vt:lpstr>Graceful and Forceful Termination of Resource</vt:lpstr>
      <vt:lpstr>PowerPoint Presentation</vt:lpstr>
      <vt:lpstr>Part 8</vt:lpstr>
      <vt:lpstr>PowerPoint Presentation</vt:lpstr>
      <vt:lpstr>PowerPoint Presentation</vt:lpstr>
      <vt:lpstr>PowerPoint Presentation</vt:lpstr>
      <vt:lpstr>                  here we are having nodes with label as disk=ssd for Node1 &amp; Node 2 &amp; disk=hdd for node 3 this type of req will go through kube-scheduler</vt:lpstr>
      <vt:lpstr>Kyki ab question h ki konse node me iss pod ko deploy kre  </vt:lpstr>
      <vt:lpstr>Create three worker node </vt:lpstr>
      <vt:lpstr>i). Deploying into particular node using nodename</vt:lpstr>
      <vt:lpstr>PowerPoint Presentation</vt:lpstr>
      <vt:lpstr>PowerPoint Presentation</vt:lpstr>
      <vt:lpstr>ii) Let us ask for more resourcse for particular pod to get deployed into particular node</vt:lpstr>
      <vt:lpstr>Memory of node</vt:lpstr>
      <vt:lpstr>PowerPoint Presentation</vt:lpstr>
      <vt:lpstr>PowerPoint Presentation</vt:lpstr>
      <vt:lpstr>iii).Deploy into node using label</vt:lpstr>
      <vt:lpstr>By default k8s adds some labels to nodes</vt:lpstr>
      <vt:lpstr>PowerPoint Presentation</vt:lpstr>
      <vt:lpstr>Part 9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Kishan Singh</dc:creator>
  <cp:lastModifiedBy>Kishan Singh</cp:lastModifiedBy>
  <cp:revision>1</cp:revision>
  <dcterms:created xsi:type="dcterms:W3CDTF">2024-02-17T11:27:08Z</dcterms:created>
  <dcterms:modified xsi:type="dcterms:W3CDTF">2024-03-05T09:23:47Z</dcterms:modified>
</cp:coreProperties>
</file>